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Autoregressive recap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Sometimes low temp causes repetition and looping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Optimal token at low temp is just a statistical representation of the most likely word given the data that it’s been trained 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Bertviz 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app.hyperbolic.ai/models/llama31-405b-base-bf-1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4.png"/><Relationship Id="rId13" Type="http://schemas.openxmlformats.org/officeDocument/2006/relationships/image" Target="../media/image20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iktokenizer.vercel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4675"/>
            <a:ext cx="5321352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499000"/>
            <a:ext cx="7412186" cy="41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48650" y="182575"/>
            <a:ext cx="738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48650" y="182575"/>
            <a:ext cx="569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 non-optimal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542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4. </a:t>
            </a: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96825" y="700575"/>
            <a:ext cx="336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Tokenization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Convert text to numbers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Pre-training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speak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Post-training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answer questions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responses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Use temperature to generate responses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79621" l="0" r="0" t="0"/>
          <a:stretch/>
        </p:blipFill>
        <p:spPr>
          <a:xfrm>
            <a:off x="3718475" y="970050"/>
            <a:ext cx="2320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0" l="0" r="0" t="26443"/>
          <a:stretch/>
        </p:blipFill>
        <p:spPr>
          <a:xfrm>
            <a:off x="3718475" y="1481400"/>
            <a:ext cx="3194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75" y="1992750"/>
            <a:ext cx="4281137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475" y="2473375"/>
            <a:ext cx="1983275" cy="1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5. </a:t>
            </a: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62475" y="693225"/>
            <a:ext cx="8608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are LLMs likely to be Good at?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Summarization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Copy-pasting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Concept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Creating human-like conversations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Arithmetic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Factual retrieval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Regenerating responses based on a prompt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Grammar and spelling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●"/>
            </a:pPr>
            <a:r>
              <a:rPr lang="en-GB" sz="1800">
                <a:solidFill>
                  <a:srgbClr val="A4C2F4"/>
                </a:solidFill>
              </a:rPr>
              <a:t>Others?</a:t>
            </a:r>
            <a:endParaRPr sz="180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1951250" y="915225"/>
            <a:ext cx="5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Summary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What will you learn?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91075" y="344841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How will you learn this?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301050" y="2447450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happy …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48650" y="182575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 mechanism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Like an outside observer that looks at each word in the sentence at once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How important is this word in the sentence given that I am {insert word}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00" y="91700"/>
            <a:ext cx="3061824" cy="3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